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6" r:id="rId11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2" Type="http://schemas.openxmlformats.org/officeDocument/2006/relationships/slide" Target="slides/slide4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g331d9e12a3b_0_34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g331d9e12a3b_0_347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/Relationships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609"/>
          <p:cNvSpPr txBox="1"/>
          <p:nvPr>
            <p:ph type="title"/>
          </p:nvPr>
        </p:nvSpPr>
        <p:spPr>
          <a:xfrm>
            <a:off x="620369" y="1330528"/>
            <a:ext cx="33420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latin typeface="Arial"/>
                <a:ea typeface="Arial"/>
                <a:cs typeface="Arial"/>
                <a:sym typeface="Arial"/>
              </a:rPr>
              <a:t>Acquisition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p609"/>
          <p:cNvSpPr txBox="1"/>
          <p:nvPr/>
        </p:nvSpPr>
        <p:spPr>
          <a:xfrm>
            <a:off x="420725" y="4216095"/>
            <a:ext cx="208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#brightonseo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0" name="Google Shape;4020;p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67" y="4241291"/>
            <a:ext cx="576071" cy="489204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609"/>
          <p:cNvSpPr txBox="1"/>
          <p:nvPr/>
        </p:nvSpPr>
        <p:spPr>
          <a:xfrm>
            <a:off x="6070219" y="4225238"/>
            <a:ext cx="178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latin typeface="Arial"/>
                <a:ea typeface="Arial"/>
                <a:cs typeface="Arial"/>
                <a:sym typeface="Arial"/>
              </a:rPr>
              <a:t>Lucia Dello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2" name="Google Shape;4022;p6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679" y="4318840"/>
            <a:ext cx="2123444" cy="2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6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